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759512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Creating Telegram Bot using Python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75916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to the world of chatbots! In this presentation, we will explore how to build a Telegram bot using the Python programming language.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2037993" y="2524958"/>
            <a:ext cx="619279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What is a Telegram Bot?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726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06347" y="3767852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4"/>
          <p:cNvSpPr/>
          <p:nvPr/>
        </p:nvSpPr>
        <p:spPr>
          <a:xfrm>
            <a:off x="2760107" y="3802499"/>
            <a:ext cx="349377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Interactive AI Assistants </a:t>
            </a:r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🤖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760107" y="4282916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Telegram bots are AI-powered interactive assistants that can perform various tasks, like sending updates, providing information, and even playing games.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372618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75590" y="3767852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8"/>
          <p:cNvSpPr/>
          <p:nvPr/>
        </p:nvSpPr>
        <p:spPr>
          <a:xfrm>
            <a:off x="8148399" y="3802499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Integrated in Telegram Messenger </a:t>
            </a:r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📲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148399" y="4630103"/>
            <a:ext cx="444400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bots are seamlessly integrated into the Telegram messaging app, allowing users to interact with them through messages.</a:t>
            </a:r>
            <a:endParaRPr lang="en-US" sz="1750" dirty="0"/>
          </a:p>
        </p:txBody>
      </p:sp>
      <p:pic>
        <p:nvPicPr>
          <p:cNvPr id="13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1707237"/>
            <a:ext cx="728579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Why Create a Telegram Bot?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2734866"/>
            <a:ext cx="3370064" cy="3787378"/>
          </a:xfrm>
          <a:prstGeom prst="roundRect">
            <a:avLst>
              <a:gd name="adj" fmla="val 2967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73975" y="2970848"/>
            <a:ext cx="238065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Engage with Users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273975" y="3451265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Telegram bots provide a great opportunity to engage with your audience, whether you want to automate customer support or deliver personalized content.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2734866"/>
            <a:ext cx="3370064" cy="3787378"/>
          </a:xfrm>
          <a:prstGeom prst="roundRect">
            <a:avLst>
              <a:gd name="adj" fmla="val 2967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866209" y="2970848"/>
            <a:ext cx="289810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Automation and Efficiency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5866209" y="3798451"/>
            <a:ext cx="2898100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creating a bot, you can automate repetitive tasks, save time, and improve efficiency in various domains, such as news delivery, weather updates, or productivity tools.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9222462" y="2734866"/>
            <a:ext cx="3370064" cy="3787378"/>
          </a:xfrm>
          <a:prstGeom prst="roundRect">
            <a:avLst>
              <a:gd name="adj" fmla="val 2967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458444" y="2970848"/>
            <a:ext cx="2433995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 your Reach</a:t>
            </a:r>
            <a:endParaRPr lang="en-US" sz="2187" dirty="0"/>
          </a:p>
        </p:txBody>
      </p:sp>
      <p:sp>
        <p:nvSpPr>
          <p:cNvPr id="15" name="Text 12"/>
          <p:cNvSpPr/>
          <p:nvPr/>
        </p:nvSpPr>
        <p:spPr>
          <a:xfrm>
            <a:off x="9458444" y="3451265"/>
            <a:ext cx="2898100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Telegram has a large user base with millions of active users. Creating a bot enables you to reach a wider audience and promote your services or products.</a:t>
            </a:r>
            <a:endParaRPr lang="en-US" sz="1750" dirty="0"/>
          </a:p>
        </p:txBody>
      </p:sp>
      <p:pic>
        <p:nvPicPr>
          <p:cNvPr id="1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2037993" y="2173724"/>
            <a:ext cx="551604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Setting up the project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2037993" y="337494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206347" y="3416618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6"/>
          <p:cNvSpPr/>
          <p:nvPr/>
        </p:nvSpPr>
        <p:spPr>
          <a:xfrm>
            <a:off x="2760107" y="3451265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Install Python and Required Libraries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2760107" y="4278868"/>
            <a:ext cx="444400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Get started by installing Python and the necessary libraries, such as python-telegram-bot, which provides a convenient interface for interacting with the Telegram Bot API.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426285" y="337494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7575590" y="3416618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10"/>
          <p:cNvSpPr/>
          <p:nvPr/>
        </p:nvSpPr>
        <p:spPr>
          <a:xfrm>
            <a:off x="8148399" y="3451265"/>
            <a:ext cx="3911322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 a Telegram Bot Account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8148399" y="3931682"/>
            <a:ext cx="444400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Next, create a bot account on Telegram. This will generate an API token that you can use to authenticate and interact with the Telegram API.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914281"/>
            <a:ext cx="749343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Building the Bot Functionality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7293054" y="2052995"/>
            <a:ext cx="44410" cy="5262324"/>
          </a:xfrm>
          <a:prstGeom prst="roundRect">
            <a:avLst>
              <a:gd name="adj" fmla="val 225151"/>
            </a:avLst>
          </a:prstGeom>
          <a:solidFill>
            <a:srgbClr val="B5B7E3"/>
          </a:solidFill>
          <a:ln/>
        </p:spPr>
      </p:sp>
      <p:sp>
        <p:nvSpPr>
          <p:cNvPr id="6" name="Shape 4"/>
          <p:cNvSpPr/>
          <p:nvPr/>
        </p:nvSpPr>
        <p:spPr>
          <a:xfrm>
            <a:off x="7565172" y="2454295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B5B7E3"/>
          </a:solidFill>
          <a:ln/>
        </p:spPr>
      </p:sp>
      <p:sp>
        <p:nvSpPr>
          <p:cNvPr id="7" name="Shape 5"/>
          <p:cNvSpPr/>
          <p:nvPr/>
        </p:nvSpPr>
        <p:spPr>
          <a:xfrm>
            <a:off x="7065228" y="222658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33583" y="2268260"/>
            <a:ext cx="1632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8537258" y="2275165"/>
            <a:ext cx="400204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Connecting to the Telegram API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8537258" y="2755583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Establish a connection to the Telegram API using the bot's API token. This will enable your bot to send and receive messages.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6287631" y="3565148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B5B7E3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28" y="333744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14533" y="3379113"/>
            <a:ext cx="20133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2037993" y="3386018"/>
            <a:ext cx="40551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Sending and Receiving Messages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037993" y="4213622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 message handlers to receive and process incoming messages, and use the Telegram API to send responses back to users.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65172" y="5022949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B5B7E3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228" y="479524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10723" y="4836914"/>
            <a:ext cx="2089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537258" y="4843820"/>
            <a:ext cx="40551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Implementing Commands and Handlers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537258" y="5671423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the command and handle system provided by the python-telegram-bot library to handle user commands and trigger specific bot actions.</a:t>
            </a:r>
            <a:endParaRPr lang="en-US" sz="1750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448562"/>
          </a:xfrm>
          <a:prstGeom prst="rect">
            <a:avLst/>
          </a:prstGeom>
          <a:solidFill>
            <a:srgbClr val="FFFFFF"/>
          </a:solidFill>
          <a:ln w="9644">
            <a:solidFill>
              <a:srgbClr val="E5E0DF"/>
            </a:solidFill>
            <a:prstDash val="solid"/>
          </a:ln>
        </p:spPr>
      </p:sp>
      <p:sp>
        <p:nvSpPr>
          <p:cNvPr id="4" name="Text 1"/>
          <p:cNvSpPr/>
          <p:nvPr/>
        </p:nvSpPr>
        <p:spPr>
          <a:xfrm>
            <a:off x="3621167" y="427673"/>
            <a:ext cx="3110746" cy="48601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827"/>
              </a:lnSpc>
              <a:buNone/>
            </a:pPr>
            <a:r>
              <a:rPr lang="en-US" sz="3062" b="1" spc="-92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Code:</a:t>
            </a:r>
            <a:endParaRPr lang="en-US" sz="3062" dirty="0"/>
          </a:p>
        </p:txBody>
      </p:sp>
      <p:sp>
        <p:nvSpPr>
          <p:cNvPr id="5" name="Text 2"/>
          <p:cNvSpPr/>
          <p:nvPr/>
        </p:nvSpPr>
        <p:spPr>
          <a:xfrm>
            <a:off x="3621167" y="1146929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telegram import Update</a:t>
            </a:r>
            <a:endParaRPr lang="en-US" sz="1225" dirty="0"/>
          </a:p>
        </p:txBody>
      </p:sp>
      <p:sp>
        <p:nvSpPr>
          <p:cNvPr id="6" name="Text 3"/>
          <p:cNvSpPr/>
          <p:nvPr/>
        </p:nvSpPr>
        <p:spPr>
          <a:xfrm>
            <a:off x="3621167" y="1570553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from telegram.ext import Updater, CommandHandler, CallbackContext</a:t>
            </a:r>
            <a:endParaRPr lang="en-US" sz="1225" dirty="0"/>
          </a:p>
        </p:txBody>
      </p:sp>
      <p:sp>
        <p:nvSpPr>
          <p:cNvPr id="7" name="Text 4"/>
          <p:cNvSpPr/>
          <p:nvPr/>
        </p:nvSpPr>
        <p:spPr>
          <a:xfrm>
            <a:off x="3621167" y="1994178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Replace 'YOUR_API_TOKEN' with the token you obtained from BotFather</a:t>
            </a:r>
            <a:endParaRPr lang="en-US" sz="1225" dirty="0"/>
          </a:p>
        </p:txBody>
      </p:sp>
      <p:sp>
        <p:nvSpPr>
          <p:cNvPr id="8" name="Text 5"/>
          <p:cNvSpPr/>
          <p:nvPr/>
        </p:nvSpPr>
        <p:spPr>
          <a:xfrm>
            <a:off x="3621167" y="2417802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TOKEN = 'YOUR_API_TOKEN'</a:t>
            </a:r>
            <a:endParaRPr lang="en-US" sz="1225" dirty="0"/>
          </a:p>
        </p:txBody>
      </p:sp>
      <p:sp>
        <p:nvSpPr>
          <p:cNvPr id="9" name="Text 6"/>
          <p:cNvSpPr/>
          <p:nvPr/>
        </p:nvSpPr>
        <p:spPr>
          <a:xfrm>
            <a:off x="3621167" y="2841427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 start(update: Update, context: CallbackContext) -&gt; None:</a:t>
            </a:r>
            <a:endParaRPr lang="en-US" sz="1225" dirty="0"/>
          </a:p>
        </p:txBody>
      </p:sp>
      <p:sp>
        <p:nvSpPr>
          <p:cNvPr id="10" name="Text 7"/>
          <p:cNvSpPr/>
          <p:nvPr/>
        </p:nvSpPr>
        <p:spPr>
          <a:xfrm>
            <a:off x="3621167" y="3265051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update.message.reply_text('Hello! I am your Telegram Bot.')</a:t>
            </a:r>
            <a:endParaRPr lang="en-US" sz="1225" dirty="0"/>
          </a:p>
        </p:txBody>
      </p:sp>
      <p:sp>
        <p:nvSpPr>
          <p:cNvPr id="11" name="Text 8"/>
          <p:cNvSpPr/>
          <p:nvPr/>
        </p:nvSpPr>
        <p:spPr>
          <a:xfrm>
            <a:off x="3621167" y="3688675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 main() -&gt; None:</a:t>
            </a:r>
            <a:endParaRPr lang="en-US" sz="1225" dirty="0"/>
          </a:p>
        </p:txBody>
      </p:sp>
      <p:sp>
        <p:nvSpPr>
          <p:cNvPr id="12" name="Text 9"/>
          <p:cNvSpPr/>
          <p:nvPr/>
        </p:nvSpPr>
        <p:spPr>
          <a:xfrm>
            <a:off x="3621167" y="4112300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# Create the Updater and pass it your bot's token</a:t>
            </a:r>
            <a:endParaRPr lang="en-US" sz="1225" dirty="0"/>
          </a:p>
        </p:txBody>
      </p:sp>
      <p:sp>
        <p:nvSpPr>
          <p:cNvPr id="13" name="Text 10"/>
          <p:cNvSpPr/>
          <p:nvPr/>
        </p:nvSpPr>
        <p:spPr>
          <a:xfrm>
            <a:off x="3621167" y="4535924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updater = Updater('YOUR_API_TOKEN')</a:t>
            </a:r>
            <a:endParaRPr lang="en-US" sz="1225" dirty="0"/>
          </a:p>
        </p:txBody>
      </p:sp>
      <p:sp>
        <p:nvSpPr>
          <p:cNvPr id="14" name="Text 11"/>
          <p:cNvSpPr/>
          <p:nvPr/>
        </p:nvSpPr>
        <p:spPr>
          <a:xfrm>
            <a:off x="3621167" y="4959548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# Get the dispatcher to register handlers</a:t>
            </a:r>
            <a:endParaRPr lang="en-US" sz="1225" dirty="0"/>
          </a:p>
        </p:txBody>
      </p:sp>
      <p:sp>
        <p:nvSpPr>
          <p:cNvPr id="15" name="Text 12"/>
          <p:cNvSpPr/>
          <p:nvPr/>
        </p:nvSpPr>
        <p:spPr>
          <a:xfrm>
            <a:off x="3621167" y="5383173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dp = updater.dispatcher</a:t>
            </a:r>
            <a:endParaRPr lang="en-US" sz="1225" dirty="0"/>
          </a:p>
        </p:txBody>
      </p:sp>
      <p:sp>
        <p:nvSpPr>
          <p:cNvPr id="16" name="Text 13"/>
          <p:cNvSpPr/>
          <p:nvPr/>
        </p:nvSpPr>
        <p:spPr>
          <a:xfrm>
            <a:off x="3621167" y="5806797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# Register the start command</a:t>
            </a:r>
            <a:endParaRPr lang="en-US" sz="1225" dirty="0"/>
          </a:p>
        </p:txBody>
      </p:sp>
      <p:sp>
        <p:nvSpPr>
          <p:cNvPr id="17" name="Text 14"/>
          <p:cNvSpPr/>
          <p:nvPr/>
        </p:nvSpPr>
        <p:spPr>
          <a:xfrm>
            <a:off x="3621167" y="6230422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dp.add_handler(CommandHandler("start", start))</a:t>
            </a:r>
            <a:endParaRPr lang="en-US" sz="1225" dirty="0"/>
          </a:p>
        </p:txBody>
      </p:sp>
      <p:sp>
        <p:nvSpPr>
          <p:cNvPr id="18" name="Text 15"/>
          <p:cNvSpPr/>
          <p:nvPr/>
        </p:nvSpPr>
        <p:spPr>
          <a:xfrm>
            <a:off x="3621167" y="6654046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# Start the Bot</a:t>
            </a:r>
            <a:endParaRPr lang="en-US" sz="1225" dirty="0"/>
          </a:p>
        </p:txBody>
      </p:sp>
      <p:sp>
        <p:nvSpPr>
          <p:cNvPr id="19" name="Text 16"/>
          <p:cNvSpPr/>
          <p:nvPr/>
        </p:nvSpPr>
        <p:spPr>
          <a:xfrm>
            <a:off x="3621167" y="7077670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updater.start_polling()</a:t>
            </a:r>
            <a:endParaRPr lang="en-US" sz="1225" dirty="0"/>
          </a:p>
        </p:txBody>
      </p:sp>
      <p:sp>
        <p:nvSpPr>
          <p:cNvPr id="20" name="Text 17"/>
          <p:cNvSpPr/>
          <p:nvPr/>
        </p:nvSpPr>
        <p:spPr>
          <a:xfrm>
            <a:off x="3621167" y="7501295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# Run the bot until you send a signal to stop</a:t>
            </a:r>
            <a:endParaRPr lang="en-US" sz="1225" dirty="0"/>
          </a:p>
        </p:txBody>
      </p:sp>
      <p:sp>
        <p:nvSpPr>
          <p:cNvPr id="21" name="Text 18"/>
          <p:cNvSpPr/>
          <p:nvPr/>
        </p:nvSpPr>
        <p:spPr>
          <a:xfrm>
            <a:off x="3621167" y="7924919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updater.idle()</a:t>
            </a:r>
            <a:endParaRPr lang="en-US" sz="1225" dirty="0"/>
          </a:p>
        </p:txBody>
      </p:sp>
      <p:sp>
        <p:nvSpPr>
          <p:cNvPr id="22" name="Text 19"/>
          <p:cNvSpPr/>
          <p:nvPr/>
        </p:nvSpPr>
        <p:spPr>
          <a:xfrm>
            <a:off x="3621167" y="8348543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if </a:t>
            </a:r>
            <a:pPr indent="0" marL="0">
              <a:lnSpc>
                <a:spcPts val="1960"/>
              </a:lnSpc>
              <a:buNone/>
            </a:pPr>
            <a:r>
              <a:rPr lang="en-US" sz="1225" b="1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__name__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== '</a:t>
            </a:r>
            <a:pPr indent="0" marL="0">
              <a:lnSpc>
                <a:spcPts val="1960"/>
              </a:lnSpc>
              <a:buNone/>
            </a:pPr>
            <a:r>
              <a:rPr lang="en-US" sz="1225" b="1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__main__</a:t>
            </a:r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':</a:t>
            </a:r>
            <a:endParaRPr lang="en-US" sz="1225" dirty="0"/>
          </a:p>
        </p:txBody>
      </p:sp>
      <p:sp>
        <p:nvSpPr>
          <p:cNvPr id="23" name="Text 20"/>
          <p:cNvSpPr/>
          <p:nvPr/>
        </p:nvSpPr>
        <p:spPr>
          <a:xfrm>
            <a:off x="3621167" y="8772168"/>
            <a:ext cx="7388066" cy="2487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1960"/>
              </a:lnSpc>
              <a:buNone/>
            </a:pPr>
            <a:r>
              <a:rPr lang="en-US" sz="1225" spc="-24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    main()</a:t>
            </a:r>
            <a:endParaRPr lang="en-US" sz="1225" dirty="0"/>
          </a:p>
        </p:txBody>
      </p:sp>
      <p:pic>
        <p:nvPicPr>
          <p:cNvPr id="2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874871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Output: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013585"/>
            <a:ext cx="9508450" cy="5341025"/>
          </a:xfrm>
          <a:prstGeom prst="rect">
            <a:avLst/>
          </a:prstGeom>
        </p:spPr>
      </p:pic>
      <p:pic>
        <p:nvPicPr>
          <p:cNvPr id="6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3624977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Conclusion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37993" y="4652605"/>
            <a:ext cx="5166122" cy="2729389"/>
          </a:xfrm>
          <a:prstGeom prst="roundRect">
            <a:avLst>
              <a:gd name="adj" fmla="val 3663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273975" y="4888587"/>
            <a:ext cx="260639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Endless Possibilities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273975" y="5369004"/>
            <a:ext cx="469415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Creating a Telegram bot using Python opens up a world of possibilities for automation, interaction, and engagement. Let your creativity flourish and start building your own bot today!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4652605"/>
            <a:ext cx="5166122" cy="2729389"/>
          </a:xfrm>
          <a:prstGeom prst="roundRect">
            <a:avLst>
              <a:gd name="adj" fmla="val 3663"/>
            </a:avLst>
          </a:prstGeom>
          <a:solidFill>
            <a:srgbClr val="DADBF1"/>
          </a:solidFill>
          <a:ln w="13811">
            <a:solidFill>
              <a:srgbClr val="B5B7E3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662267" y="4888587"/>
            <a:ext cx="289452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Join the Bot Revolution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7662267" y="5369004"/>
            <a:ext cx="469415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With the increasing popularity of chatbots, mastering bot development can give you a competitive edge in the digital world. Embrace the bot revolution!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2023-12-27T17:46:02Z</dcterms:created>
  <dcterms:modified xsi:type="dcterms:W3CDTF">2023-12-27T17:46:02Z</dcterms:modified>
</cp:coreProperties>
</file>